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52B79-3B66-FD44-8627-430C5F87A65C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27C34-2485-1742-873B-B73E3F4E0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7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www.lazerkraze.com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masonoh</a:t>
            </a:r>
            <a:r>
              <a:rPr lang="en-US" baseline="0" dirty="0" smtClean="0"/>
              <a:t>/lk1images/lasertagss4.jpg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45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http://g03.a.alicdn.com/</a:t>
            </a:r>
            <a:r>
              <a:rPr lang="en-US" dirty="0" err="1" smtClean="0"/>
              <a:t>kf</a:t>
            </a:r>
            <a:r>
              <a:rPr lang="en-US" dirty="0" smtClean="0"/>
              <a:t>/HTB124JlIXXXXXXsXpXXq6xXFXXX0/glow-stick-flashing-bracelet-lighting-flash-sticks-festival-products-10pcs-lot-colors-mixed-Outdoor-adventure-Life.jpg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8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www.robotspacebrain.com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-content/uploads/2014/01/bioluminescent-beaches-1.jpg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20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www.srh.noaa.gov</a:t>
            </a:r>
            <a:r>
              <a:rPr lang="en-US" dirty="0" smtClean="0"/>
              <a:t>/</a:t>
            </a:r>
            <a:r>
              <a:rPr lang="en-US" dirty="0" err="1" smtClean="0"/>
              <a:t>jetstream</a:t>
            </a:r>
            <a:r>
              <a:rPr lang="en-US" dirty="0" smtClean="0"/>
              <a:t>/remote/images/</a:t>
            </a:r>
            <a:r>
              <a:rPr lang="en-US" dirty="0" err="1" smtClean="0"/>
              <a:t>emwave.gif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57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multiphaseism.files.wordpress.com</a:t>
            </a:r>
            <a:r>
              <a:rPr lang="en-US" dirty="0" smtClean="0"/>
              <a:t>/2013/05/</a:t>
            </a:r>
            <a:r>
              <a:rPr lang="en-US" smtClean="0"/>
              <a:t>electromagnetic_spectrum.jpg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3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s.hswstatic.com</a:t>
            </a:r>
            <a:r>
              <a:rPr lang="en-US" dirty="0" smtClean="0"/>
              <a:t>/gif/laser3.gif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06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</a:t>
            </a:r>
            <a:r>
              <a:rPr lang="en-US" baseline="0" dirty="0" smtClean="0"/>
              <a:t>: http://</a:t>
            </a:r>
            <a:r>
              <a:rPr lang="en-US" baseline="0" dirty="0" err="1" smtClean="0"/>
              <a:t>www.iceagetheatre.ca</a:t>
            </a:r>
            <a:r>
              <a:rPr lang="en-US" baseline="0" dirty="0" smtClean="0"/>
              <a:t>/research/</a:t>
            </a:r>
            <a:r>
              <a:rPr lang="en-US" baseline="0" dirty="0" err="1" smtClean="0"/>
              <a:t>nuclearfusion</a:t>
            </a:r>
            <a:r>
              <a:rPr lang="en-US" baseline="0" dirty="0" smtClean="0"/>
              <a:t>/</a:t>
            </a:r>
            <a:r>
              <a:rPr lang="en-US" baseline="0" dirty="0" err="1" smtClean="0"/>
              <a:t>nuclear_fusion_sun.jpg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61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news.heartland.org</a:t>
            </a:r>
            <a:r>
              <a:rPr lang="en-US" dirty="0" smtClean="0"/>
              <a:t>/sites/default/files/</a:t>
            </a:r>
            <a:r>
              <a:rPr lang="en-US" dirty="0" err="1" smtClean="0"/>
              <a:t>imagecache</a:t>
            </a:r>
            <a:r>
              <a:rPr lang="en-US" dirty="0" smtClean="0"/>
              <a:t>/</a:t>
            </a:r>
            <a:r>
              <a:rPr lang="en-US" dirty="0" err="1" smtClean="0"/>
              <a:t>heartlander</a:t>
            </a:r>
            <a:r>
              <a:rPr lang="en-US" dirty="0" smtClean="0"/>
              <a:t>-thumb-promo-large/light_bulb_0.jpg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88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www.pgecurrents.com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-content/uploads/2011/06/LED-Street-Lights-Before-Watsonville-300x199.jpg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42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www.periodictable.com</a:t>
            </a:r>
            <a:r>
              <a:rPr lang="en-US" dirty="0" smtClean="0"/>
              <a:t>/Samples/080.20/s13.JPG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04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ecoterramedia-ecoterramedia.netdna-ssl.com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wp</a:t>
            </a:r>
            <a:r>
              <a:rPr lang="en-US" baseline="0" dirty="0" smtClean="0"/>
              <a:t>-content/uploads/GE-100W-lumen-comparison-chart.png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20% vs. 5%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45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on</a:t>
            </a:r>
            <a:r>
              <a:rPr lang="en-US" baseline="0" dirty="0" smtClean="0"/>
              <a:t> left from: http://</a:t>
            </a:r>
            <a:r>
              <a:rPr lang="en-US" baseline="0" dirty="0" err="1" smtClean="0"/>
              <a:t>www.reptilescanada.com</a:t>
            </a:r>
            <a:r>
              <a:rPr lang="en-US" baseline="0" dirty="0" smtClean="0"/>
              <a:t>/gallery/data/500/medium/IMG_1029.JPG</a:t>
            </a:r>
            <a:endParaRPr lang="en-US" dirty="0" smtClean="0"/>
          </a:p>
          <a:p>
            <a:r>
              <a:rPr lang="en-US" dirty="0" smtClean="0"/>
              <a:t>Image</a:t>
            </a:r>
            <a:r>
              <a:rPr lang="en-US" baseline="0" dirty="0" smtClean="0"/>
              <a:t> on right</a:t>
            </a:r>
            <a:r>
              <a:rPr lang="en-US" dirty="0" smtClean="0"/>
              <a:t> from: http://</a:t>
            </a:r>
            <a:r>
              <a:rPr lang="en-US" dirty="0" err="1" smtClean="0"/>
              <a:t>www.specialdays.com.au</a:t>
            </a:r>
            <a:r>
              <a:rPr lang="en-US" dirty="0" smtClean="0"/>
              <a:t>/</a:t>
            </a:r>
            <a:r>
              <a:rPr lang="en-US" dirty="0" err="1" smtClean="0"/>
              <a:t>img</a:t>
            </a:r>
            <a:r>
              <a:rPr lang="en-US" dirty="0" smtClean="0"/>
              <a:t>/</a:t>
            </a:r>
            <a:r>
              <a:rPr lang="en-US" dirty="0" err="1" smtClean="0"/>
              <a:t>att</a:t>
            </a:r>
            <a:r>
              <a:rPr lang="en-US" dirty="0" smtClean="0"/>
              <a:t>/11/img-11139-1394674660-a.jpg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06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images.wisegeek.com</a:t>
            </a:r>
            <a:r>
              <a:rPr lang="en-US" dirty="0" smtClean="0"/>
              <a:t>/glowing-</a:t>
            </a:r>
            <a:r>
              <a:rPr lang="en-US" dirty="0" err="1" smtClean="0"/>
              <a:t>jellyfish.jpg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27C34-2485-1742-873B-B73E3F4E09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59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60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3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0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2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8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69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4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0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7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6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04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4E452-54E0-3848-8FF4-CECB1F032611}" type="datetimeFigureOut">
              <a:rPr lang="en-US" smtClean="0"/>
              <a:t>17-10-13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C4BF-9D20-FE4B-944E-3AEBF847A1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0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10.1 Sources and Nature of Light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650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Chemiluminescence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Light generated by energy released in a chemical reaction.</a:t>
            </a:r>
            <a:endParaRPr lang="en-US" dirty="0"/>
          </a:p>
        </p:txBody>
      </p:sp>
      <p:pic>
        <p:nvPicPr>
          <p:cNvPr id="5" name="Content Placeholder 4" descr="glow-stick-flashing-bracelet-lighting-flash-sticks-festival-products-10pcs-lot-colors-mixed-Outdoor-adventure-Lif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8478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Bioluminescence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Light produced by living organisms due to chemical reactions in the living cells.</a:t>
            </a:r>
            <a:endParaRPr lang="en-US" dirty="0"/>
          </a:p>
        </p:txBody>
      </p:sp>
      <p:pic>
        <p:nvPicPr>
          <p:cNvPr id="5" name="Content Placeholder 4" descr="bioluminescent-beaches-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9" r="202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4634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Nature of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Light energy travels in electromagnetic waves (involve electric &amp; magnetic fields).</a:t>
            </a:r>
          </a:p>
          <a:p>
            <a:r>
              <a:rPr lang="en-US" b="1" dirty="0" smtClean="0"/>
              <a:t>Wavelength</a:t>
            </a:r>
            <a:r>
              <a:rPr lang="en-US" dirty="0" smtClean="0"/>
              <a:t> = distance from one crest of a wave to the next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emwave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8121" b="-781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001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</a:t>
            </a:r>
            <a:r>
              <a:rPr lang="en-US" dirty="0"/>
              <a:t>S</a:t>
            </a:r>
            <a:r>
              <a:rPr lang="en-US" dirty="0" smtClean="0"/>
              <a:t>pectrum</a:t>
            </a:r>
            <a:endParaRPr lang="en-US" dirty="0"/>
          </a:p>
        </p:txBody>
      </p:sp>
      <p:pic>
        <p:nvPicPr>
          <p:cNvPr id="6" name="Content Placeholder 5" descr="electromagnetic_spectru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8" b="111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100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Emissions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u="sng" dirty="0" smtClean="0"/>
              <a:t>all</a:t>
            </a:r>
            <a:r>
              <a:rPr lang="en-US" dirty="0" smtClean="0"/>
              <a:t> light sources, atoms absorb some form of energy.</a:t>
            </a:r>
          </a:p>
          <a:p>
            <a:r>
              <a:rPr lang="en-US" dirty="0" smtClean="0"/>
              <a:t>Excited atoms release energy, often in the form of light.</a:t>
            </a:r>
            <a:endParaRPr lang="en-US" dirty="0"/>
          </a:p>
        </p:txBody>
      </p:sp>
      <p:pic>
        <p:nvPicPr>
          <p:cNvPr id="10" name="Content Placeholder 9" descr="laser3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804" b="-58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15382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from the Sun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 atoms fuse together to form He (fusion reactions).</a:t>
            </a:r>
          </a:p>
          <a:p>
            <a:r>
              <a:rPr lang="en-US" dirty="0" smtClean="0"/>
              <a:t>Energy released from fusion excites gas atoms on outer layers.</a:t>
            </a:r>
          </a:p>
          <a:p>
            <a:r>
              <a:rPr lang="en-US" dirty="0" smtClean="0"/>
              <a:t>Excited atoms emit light.</a:t>
            </a:r>
            <a:endParaRPr lang="en-US" dirty="0"/>
          </a:p>
        </p:txBody>
      </p:sp>
      <p:pic>
        <p:nvPicPr>
          <p:cNvPr id="5" name="Content Placeholder 4" descr="nuclear_fusion_su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919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from Incandescence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Incandescence = light emitted from material because of high temperature</a:t>
            </a:r>
          </a:p>
          <a:p>
            <a:r>
              <a:rPr lang="en-US" dirty="0" smtClean="0"/>
              <a:t>Incandescent light bulbs have tungsten (W)  wires.</a:t>
            </a:r>
          </a:p>
          <a:p>
            <a:r>
              <a:rPr lang="en-US" dirty="0" smtClean="0"/>
              <a:t>95% of electrical energy released as heat.</a:t>
            </a:r>
            <a:endParaRPr lang="en-US" dirty="0"/>
          </a:p>
        </p:txBody>
      </p:sp>
      <p:pic>
        <p:nvPicPr>
          <p:cNvPr id="5" name="Content Placeholder 4" descr="light_bulb_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6" r="219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1594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from Electric Discharge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Sodium </a:t>
            </a:r>
            <a:r>
              <a:rPr lang="en-US" dirty="0" err="1" smtClean="0"/>
              <a:t>vapour</a:t>
            </a:r>
            <a:r>
              <a:rPr lang="en-US" dirty="0" smtClean="0"/>
              <a:t> bulbs (</a:t>
            </a:r>
            <a:r>
              <a:rPr lang="en-US" dirty="0" smtClean="0"/>
              <a:t>some </a:t>
            </a:r>
            <a:r>
              <a:rPr lang="en-US" dirty="0" smtClean="0"/>
              <a:t>streetlights) have Na + a small amount of Hg </a:t>
            </a:r>
            <a:r>
              <a:rPr lang="en-US" dirty="0" err="1" smtClean="0"/>
              <a:t>vapour</a:t>
            </a:r>
            <a:r>
              <a:rPr lang="en-US" dirty="0" smtClean="0"/>
              <a:t> inside.</a:t>
            </a:r>
          </a:p>
          <a:p>
            <a:r>
              <a:rPr lang="en-US" dirty="0" smtClean="0"/>
              <a:t>Electric current moves between electrodes at each </a:t>
            </a:r>
            <a:r>
              <a:rPr lang="en-US" dirty="0" smtClean="0"/>
              <a:t>end, </a:t>
            </a:r>
            <a:r>
              <a:rPr lang="en-US" dirty="0" smtClean="0"/>
              <a:t>exciting gas atoms.</a:t>
            </a:r>
            <a:endParaRPr lang="en-US" dirty="0"/>
          </a:p>
        </p:txBody>
      </p:sp>
      <p:pic>
        <p:nvPicPr>
          <p:cNvPr id="5" name="Content Placeholder 4" descr="LED-Street-Lights-Before-Watsonville-300x199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5" r="20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643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Fluorescence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Fluorescent bulbs are coated with phosphor &amp; have Hg </a:t>
            </a:r>
            <a:r>
              <a:rPr lang="en-US" dirty="0" err="1" smtClean="0"/>
              <a:t>vapour</a:t>
            </a:r>
            <a:r>
              <a:rPr lang="en-US" dirty="0" smtClean="0"/>
              <a:t> inside.</a:t>
            </a:r>
          </a:p>
          <a:p>
            <a:r>
              <a:rPr lang="en-US" dirty="0" smtClean="0"/>
              <a:t>Electric </a:t>
            </a:r>
            <a:r>
              <a:rPr lang="en-US" smtClean="0"/>
              <a:t>current </a:t>
            </a:r>
            <a:r>
              <a:rPr lang="en-US" smtClean="0"/>
              <a:t>excites </a:t>
            </a:r>
            <a:r>
              <a:rPr lang="en-US" dirty="0" smtClean="0"/>
              <a:t>Hg atoms, which emit UV light (not visible).</a:t>
            </a:r>
          </a:p>
          <a:p>
            <a:r>
              <a:rPr lang="en-US" dirty="0" smtClean="0"/>
              <a:t>Phosphor absorbs UV &amp; emits visible light (</a:t>
            </a:r>
            <a:r>
              <a:rPr lang="en-US" b="1" dirty="0" smtClean="0"/>
              <a:t>phosphorescence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5" name="Content Placeholder 4" descr="s1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9303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Fluorescent Lights</a:t>
            </a:r>
            <a:endParaRPr lang="en-US" dirty="0"/>
          </a:p>
        </p:txBody>
      </p:sp>
      <p:pic>
        <p:nvPicPr>
          <p:cNvPr id="7" name="Content Placeholder 6" descr="GE-100W-lumen-comparison-chart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0" b="39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05049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Fluorescence</a:t>
            </a:r>
            <a:endParaRPr lang="en-US" dirty="0"/>
          </a:p>
        </p:txBody>
      </p:sp>
      <p:pic>
        <p:nvPicPr>
          <p:cNvPr id="8" name="Content Placeholder 7" descr="IMG_1029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pic>
        <p:nvPicPr>
          <p:cNvPr id="6" name="Content Placeholder 5" descr="img-11139-1394674660-a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9091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Luminescence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Luminescence</a:t>
            </a:r>
            <a:r>
              <a:rPr lang="en-US" dirty="0" smtClean="0"/>
              <a:t> is light generated without heating an object, e.g., fluorescence.</a:t>
            </a:r>
          </a:p>
          <a:p>
            <a:r>
              <a:rPr lang="en-US" b="1" dirty="0" smtClean="0"/>
              <a:t>Phosphorescence</a:t>
            </a:r>
            <a:r>
              <a:rPr lang="en-US" dirty="0" smtClean="0"/>
              <a:t> is light emitted due to exposure to UV light, that continues to be emitted.</a:t>
            </a:r>
            <a:endParaRPr lang="en-US" dirty="0"/>
          </a:p>
        </p:txBody>
      </p:sp>
      <p:pic>
        <p:nvPicPr>
          <p:cNvPr id="5" name="Content Placeholder 4" descr="glowing-jellyfish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3" r="193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431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594</Words>
  <Application>Microsoft Macintosh PowerPoint</Application>
  <PresentationFormat>On-screen Show (4:3)</PresentationFormat>
  <Paragraphs>62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10.1 Sources and Nature of Light</vt:lpstr>
      <vt:lpstr>Light Emissions</vt:lpstr>
      <vt:lpstr>Light from the Sun</vt:lpstr>
      <vt:lpstr>Light from Incandescence</vt:lpstr>
      <vt:lpstr>Light from Electric Discharge</vt:lpstr>
      <vt:lpstr>Fluorescence</vt:lpstr>
      <vt:lpstr>Efficiency of Fluorescent Lights</vt:lpstr>
      <vt:lpstr>Uses of Fluorescence</vt:lpstr>
      <vt:lpstr>Luminescence</vt:lpstr>
      <vt:lpstr>Chemiluminescence</vt:lpstr>
      <vt:lpstr>Bioluminescence</vt:lpstr>
      <vt:lpstr>The Nature of Light</vt:lpstr>
      <vt:lpstr>Electromagnetic Spectrum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10.1 Sources and Nature of Light</dc:title>
  <dc:creator>rubina khan</dc:creator>
  <cp:lastModifiedBy>rubina khan</cp:lastModifiedBy>
  <cp:revision>39</cp:revision>
  <dcterms:created xsi:type="dcterms:W3CDTF">2015-10-19T04:24:49Z</dcterms:created>
  <dcterms:modified xsi:type="dcterms:W3CDTF">2017-10-13T13:54:00Z</dcterms:modified>
</cp:coreProperties>
</file>